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0" r:id="rId12"/>
    <p:sldId id="268" r:id="rId13"/>
    <p:sldId id="269" r:id="rId14"/>
    <p:sldId id="259" r:id="rId15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818"/>
    <a:srgbClr val="242424"/>
    <a:srgbClr val="FFFFFF"/>
    <a:srgbClr val="1D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0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59FC06A-334E-41BD-302A-5DFCEBFAC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8396DD0D-4F06-1469-ADFB-D38E4D35F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0E03F950-F62B-5CDC-3BCF-AAA5B865E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B7AB2BF9-C4CE-2BA0-5440-18EF062CC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2872CE76-8A99-EDE1-1A8E-CAD6A8F8B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7532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930473-2EA7-F563-B7B7-503246A11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18F1BC1B-396B-2A15-AC49-CFB323CC23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DD33FA0D-9ABB-3520-C474-B63B4F1A4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AC9CF7F6-1445-D5EC-B54E-96A308B5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5FDE29D-7F1F-7470-6222-DD1E94AA4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18020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>
            <a:extLst>
              <a:ext uri="{FF2B5EF4-FFF2-40B4-BE49-F238E27FC236}">
                <a16:creationId xmlns:a16="http://schemas.microsoft.com/office/drawing/2014/main" id="{4CB5047E-290D-1BE4-86A6-8F2BD29A5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C162435A-0ADD-7A9D-7CC0-F90DE80B5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75BA5FB7-F0CA-B139-208E-3EA6E6C3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74EA6406-94D6-1FE5-DE2C-6A2B21C0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8C65A1A3-1D19-9094-2696-E7EE96433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78899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A0F8212-6A56-0370-8A28-D82099773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41C3FE1-72AC-CB0D-8187-1DC444581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38CB89E5-57CC-404A-8A69-2B0307DA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324EF8DB-1642-5918-6A6A-B3F082723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FB2A6091-2037-990F-9205-B6BED6BA3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610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887C340-64E9-2E9C-9EC8-7C703200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3FAAE12E-583D-8B37-6670-85ACDF161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E3D11648-012B-1C12-D18E-76B2D79C1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2E822FB8-ED38-D4C0-A04D-82AD89EF3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D058BFA-FF5A-F5FF-106C-7ECC6BFA7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941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E578055-2761-C239-10DD-D6B002D50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13019DE-DA62-D836-CD91-5CC599CE9C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26359D80-E480-B98E-3407-730B3C113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870BF0AC-577C-D054-0AB3-FF3F03AF5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58582623-69B0-1794-03AD-EDE7FE5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460CA3E6-66C0-700D-8471-A1F43F360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65969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F2D810E-E256-3B30-B1FC-11062C29B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AD2A6A73-848B-C987-B6C2-E6215C887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4BEEFD73-BE18-4ABA-97A1-89F81B3CC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69D9F41A-EC6A-415F-3A94-5308B34FA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21FA1AF0-BE4B-B94F-2BC1-2B12D3DD48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7" name="Rezervirano mjesto datuma 6">
            <a:extLst>
              <a:ext uri="{FF2B5EF4-FFF2-40B4-BE49-F238E27FC236}">
                <a16:creationId xmlns:a16="http://schemas.microsoft.com/office/drawing/2014/main" id="{BB6F7770-5767-63CE-99CE-F72D2062A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8" name="Rezervirano mjesto podnožja 7">
            <a:extLst>
              <a:ext uri="{FF2B5EF4-FFF2-40B4-BE49-F238E27FC236}">
                <a16:creationId xmlns:a16="http://schemas.microsoft.com/office/drawing/2014/main" id="{5294EEE8-BEF0-569E-BA98-D7D94CCA4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Rezervirano mjesto broja slajda 8">
            <a:extLst>
              <a:ext uri="{FF2B5EF4-FFF2-40B4-BE49-F238E27FC236}">
                <a16:creationId xmlns:a16="http://schemas.microsoft.com/office/drawing/2014/main" id="{CEE35AB7-4A8E-DC64-0E3B-776C7986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09424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C2B05BB-AB7E-8122-3A68-C61640196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datuma 2">
            <a:extLst>
              <a:ext uri="{FF2B5EF4-FFF2-40B4-BE49-F238E27FC236}">
                <a16:creationId xmlns:a16="http://schemas.microsoft.com/office/drawing/2014/main" id="{C8C0F3DF-CBBE-4487-4FEB-FA7357BE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4" name="Rezervirano mjesto podnožja 3">
            <a:extLst>
              <a:ext uri="{FF2B5EF4-FFF2-40B4-BE49-F238E27FC236}">
                <a16:creationId xmlns:a16="http://schemas.microsoft.com/office/drawing/2014/main" id="{8BC72796-D47F-466B-FC71-BBC5A0875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4814BD9A-8353-F188-AB26-00B3B597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91553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>
            <a:extLst>
              <a:ext uri="{FF2B5EF4-FFF2-40B4-BE49-F238E27FC236}">
                <a16:creationId xmlns:a16="http://schemas.microsoft.com/office/drawing/2014/main" id="{DD4C2BB9-6809-BF79-5304-3128C4B4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3" name="Rezervirano mjesto podnožja 2">
            <a:extLst>
              <a:ext uri="{FF2B5EF4-FFF2-40B4-BE49-F238E27FC236}">
                <a16:creationId xmlns:a16="http://schemas.microsoft.com/office/drawing/2014/main" id="{AE41F633-7E30-20D3-5A9B-4638E403B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>
            <a:extLst>
              <a:ext uri="{FF2B5EF4-FFF2-40B4-BE49-F238E27FC236}">
                <a16:creationId xmlns:a16="http://schemas.microsoft.com/office/drawing/2014/main" id="{EE56A18D-A59D-94E6-3714-D543DBE32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15441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DAD141C-F950-D326-6183-CFA057015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2B566B8-54A3-08FA-6667-92381BF64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F62B1AE9-7A30-D346-607A-45A0DC725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74E7D137-30E6-F724-920D-34E020642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37261B13-3B62-3158-25BA-9FFEF9A5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84619369-9164-16E8-CDBF-F0C00E7A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02042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28F92B0-E411-0445-2FA5-DACF888D9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like 2">
            <a:extLst>
              <a:ext uri="{FF2B5EF4-FFF2-40B4-BE49-F238E27FC236}">
                <a16:creationId xmlns:a16="http://schemas.microsoft.com/office/drawing/2014/main" id="{28645381-83D8-510B-29F8-5E3831DB4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6E82C0D1-6A08-B049-A0F5-F20EEFDA4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9584D8EE-3890-36CF-9BBB-AD58DEE8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815DD22C-0F2B-9FEE-C3B2-2960A3F33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9577A743-CA5B-AA9B-0215-ED40E2506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42104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>
            <a:extLst>
              <a:ext uri="{FF2B5EF4-FFF2-40B4-BE49-F238E27FC236}">
                <a16:creationId xmlns:a16="http://schemas.microsoft.com/office/drawing/2014/main" id="{A3ACAB57-7914-19E5-3D7C-0835063C7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3500B1F4-B66D-001E-F2A3-43B1C03F5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9ED5E0C7-4A63-43D3-87AC-105A95B6C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040B83-0F95-4B1F-987D-2222523FF981}" type="datetimeFigureOut">
              <a:rPr lang="hr-HR" smtClean="0"/>
              <a:t>31.1.2026.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C6996E07-FA8F-39CC-6B88-16B187336E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D439C7A0-C932-3E01-891E-254127E34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7D1420-AA83-4502-8CFD-E8DD3255966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57381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video" Target="../media/media8.mp4"/><Relationship Id="rId13" Type="http://schemas.openxmlformats.org/officeDocument/2006/relationships/image" Target="../media/image21.png"/><Relationship Id="rId3" Type="http://schemas.microsoft.com/office/2007/relationships/media" Target="../media/media6.mp4"/><Relationship Id="rId7" Type="http://schemas.microsoft.com/office/2007/relationships/media" Target="../media/media8.mp4"/><Relationship Id="rId12" Type="http://schemas.openxmlformats.org/officeDocument/2006/relationships/image" Target="../media/image2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7.mp4"/><Relationship Id="rId11" Type="http://schemas.openxmlformats.org/officeDocument/2006/relationships/image" Target="../media/image19.png"/><Relationship Id="rId5" Type="http://schemas.microsoft.com/office/2007/relationships/media" Target="../media/media7.mp4"/><Relationship Id="rId10" Type="http://schemas.openxmlformats.org/officeDocument/2006/relationships/image" Target="../media/image18.png"/><Relationship Id="rId4" Type="http://schemas.openxmlformats.org/officeDocument/2006/relationships/video" Target="../media/media6.mp4"/><Relationship Id="rId9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1DBFDB-63E9-BC3B-262C-BE6BF2EF49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3D MODELIRANJE – PROJEKT</a:t>
            </a:r>
            <a:endParaRPr lang="hr-HR" sz="3200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83FC14E-E50B-D3ED-B83B-6C27FE22F8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/>
              <a:t>Dorijan Jančić</a:t>
            </a:r>
          </a:p>
        </p:txBody>
      </p:sp>
    </p:spTree>
    <p:extLst>
      <p:ext uri="{BB962C8B-B14F-4D97-AF65-F5344CB8AC3E}">
        <p14:creationId xmlns:p14="http://schemas.microsoft.com/office/powerpoint/2010/main" val="3500713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15E9666-6615-C61D-5863-FC67294E4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Ambijentna</a:t>
            </a:r>
            <a:r>
              <a:rPr lang="hr-HR" dirty="0"/>
              <a:t> </a:t>
            </a:r>
            <a:r>
              <a:rPr lang="hr-HR" dirty="0" err="1"/>
              <a:t>okluzija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9157760-9964-25EA-F528-6BCACF322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846651" cy="4351338"/>
          </a:xfrm>
        </p:spPr>
        <p:txBody>
          <a:bodyPr/>
          <a:lstStyle/>
          <a:p>
            <a:r>
              <a:rPr lang="hr-HR" dirty="0"/>
              <a:t>Korištenje AO mape</a:t>
            </a:r>
          </a:p>
          <a:p>
            <a:r>
              <a:rPr lang="hr-HR" dirty="0" err="1"/>
              <a:t>Ambient</a:t>
            </a:r>
            <a:r>
              <a:rPr lang="hr-HR" dirty="0"/>
              <a:t> </a:t>
            </a:r>
            <a:r>
              <a:rPr lang="hr-HR" dirty="0" err="1"/>
              <a:t>Occlusion</a:t>
            </a:r>
            <a:r>
              <a:rPr lang="hr-HR" dirty="0"/>
              <a:t> </a:t>
            </a:r>
            <a:r>
              <a:rPr lang="hr-HR" dirty="0" err="1"/>
              <a:t>Node</a:t>
            </a:r>
            <a:endParaRPr lang="hr-HR" dirty="0"/>
          </a:p>
        </p:txBody>
      </p:sp>
      <p:pic>
        <p:nvPicPr>
          <p:cNvPr id="5" name="Slika 4" descr="Slika na kojoj se prikazuje lubanja, kost&#10;&#10;Sadržaj generiran uz AI možda nije točan.">
            <a:extLst>
              <a:ext uri="{FF2B5EF4-FFF2-40B4-BE49-F238E27FC236}">
                <a16:creationId xmlns:a16="http://schemas.microsoft.com/office/drawing/2014/main" id="{CE9AA0F6-EB74-2634-9892-5D69CE1E5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762" y="3199061"/>
            <a:ext cx="3947158" cy="3396003"/>
          </a:xfrm>
          <a:prstGeom prst="rect">
            <a:avLst/>
          </a:prstGeom>
        </p:spPr>
      </p:pic>
      <p:pic>
        <p:nvPicPr>
          <p:cNvPr id="7" name="Slika 6" descr="Slika na kojoj se prikazuje crtež, umjetničko djelo, skeč, ilustracija&#10;&#10;Sadržaj generiran uz AI možda nije točan.">
            <a:extLst>
              <a:ext uri="{FF2B5EF4-FFF2-40B4-BE49-F238E27FC236}">
                <a16:creationId xmlns:a16="http://schemas.microsoft.com/office/drawing/2014/main" id="{EEB78C4B-58C9-154B-D58C-29174570C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2" y="3231517"/>
            <a:ext cx="3261358" cy="326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19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7D2320B-AEF7-D3B7-C9FC-9A581F70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Maska za pod</a:t>
            </a:r>
          </a:p>
        </p:txBody>
      </p:sp>
      <p:pic>
        <p:nvPicPr>
          <p:cNvPr id="5" name="Rezervirano mjesto sadržaja 4" descr="Slika na kojoj se prikazuje voda, umjetničko djelo, nebo&#10;&#10;Sadržaj generiran uz AI možda nije točan.">
            <a:extLst>
              <a:ext uri="{FF2B5EF4-FFF2-40B4-BE49-F238E27FC236}">
                <a16:creationId xmlns:a16="http://schemas.microsoft.com/office/drawing/2014/main" id="{685CF390-D039-7429-CF5B-B7EA30BD2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1" y="1962785"/>
            <a:ext cx="4351338" cy="4351338"/>
          </a:xfrm>
        </p:spPr>
      </p:pic>
      <p:pic>
        <p:nvPicPr>
          <p:cNvPr id="6" name="maska">
            <a:hlinkClick r:id="" action="ppaction://media"/>
            <a:extLst>
              <a:ext uri="{FF2B5EF4-FFF2-40B4-BE49-F238E27FC236}">
                <a16:creationId xmlns:a16="http://schemas.microsoft.com/office/drawing/2014/main" id="{51A82BE6-672E-2025-6CBB-E63D2B834A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97077" y="2178844"/>
            <a:ext cx="7494923" cy="391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4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7A4AEB2-0244-ABB1-3F57-54E2F489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Animacija cijele scene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EE647F3-F1CB-C428-32E5-F715437FA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Curve</a:t>
            </a:r>
            <a:r>
              <a:rPr lang="hr-HR" dirty="0"/>
              <a:t> </a:t>
            </a:r>
            <a:r>
              <a:rPr lang="hr-HR" dirty="0" err="1"/>
              <a:t>Modifier</a:t>
            </a:r>
            <a:r>
              <a:rPr lang="hr-HR" dirty="0"/>
              <a:t> (Stonoga / </a:t>
            </a:r>
            <a:r>
              <a:rPr lang="hr-HR" dirty="0" err="1"/>
              <a:t>Object</a:t>
            </a:r>
            <a:r>
              <a:rPr lang="hr-HR" dirty="0"/>
              <a:t>)</a:t>
            </a:r>
          </a:p>
          <a:p>
            <a:r>
              <a:rPr lang="hr-HR" dirty="0" err="1"/>
              <a:t>Cycles</a:t>
            </a:r>
            <a:r>
              <a:rPr lang="hr-HR" dirty="0"/>
              <a:t> </a:t>
            </a:r>
            <a:r>
              <a:rPr lang="hr-HR" dirty="0" err="1"/>
              <a:t>Modifier</a:t>
            </a:r>
            <a:r>
              <a:rPr lang="hr-HR" dirty="0"/>
              <a:t> (</a:t>
            </a:r>
            <a:r>
              <a:rPr lang="hr-HR" dirty="0" err="1"/>
              <a:t>Graph</a:t>
            </a:r>
            <a:r>
              <a:rPr lang="hr-HR" dirty="0"/>
              <a:t> Editor)</a:t>
            </a:r>
          </a:p>
          <a:p>
            <a:r>
              <a:rPr lang="hr-HR" dirty="0"/>
              <a:t>Animacija po krivulji</a:t>
            </a:r>
          </a:p>
        </p:txBody>
      </p:sp>
      <p:pic>
        <p:nvPicPr>
          <p:cNvPr id="5" name="Slika 4" descr="Slika na kojoj se prikazuje čeljust, ilustracija, umjetničko djelo&#10;&#10;Sadržaj generiran uz AI možda nije točan.">
            <a:extLst>
              <a:ext uri="{FF2B5EF4-FFF2-40B4-BE49-F238E27FC236}">
                <a16:creationId xmlns:a16="http://schemas.microsoft.com/office/drawing/2014/main" id="{B011F70F-ECF0-D8DC-435F-4D4569EC2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397" y="1690688"/>
            <a:ext cx="4929951" cy="387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68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urve">
            <a:hlinkClick r:id="" action="ppaction://media"/>
            <a:extLst>
              <a:ext uri="{FF2B5EF4-FFF2-40B4-BE49-F238E27FC236}">
                <a16:creationId xmlns:a16="http://schemas.microsoft.com/office/drawing/2014/main" id="{CD041C71-0313-6EB6-95E2-5E33B630FC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1300"/>
            <a:ext cx="121920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0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avokutnik 5">
            <a:extLst>
              <a:ext uri="{FF2B5EF4-FFF2-40B4-BE49-F238E27FC236}">
                <a16:creationId xmlns:a16="http://schemas.microsoft.com/office/drawing/2014/main" id="{9EB31A4B-7A7E-6DB9-A0DF-A6C6A7313CCD}"/>
              </a:ext>
            </a:extLst>
          </p:cNvPr>
          <p:cNvSpPr/>
          <p:nvPr/>
        </p:nvSpPr>
        <p:spPr>
          <a:xfrm rot="614116">
            <a:off x="-780342" y="-1149782"/>
            <a:ext cx="7100134" cy="86729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/>
          </a:p>
        </p:txBody>
      </p:sp>
      <p:pic>
        <p:nvPicPr>
          <p:cNvPr id="2" name="5">
            <a:hlinkClick r:id="" action="ppaction://media"/>
            <a:extLst>
              <a:ext uri="{FF2B5EF4-FFF2-40B4-BE49-F238E27FC236}">
                <a16:creationId xmlns:a16="http://schemas.microsoft.com/office/drawing/2014/main" id="{89348AF4-A67A-C67D-8A56-76FE796140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76773" y="-1"/>
            <a:ext cx="3334474" cy="3334474"/>
          </a:xfrm>
          <a:prstGeom prst="rect">
            <a:avLst/>
          </a:prstGeom>
        </p:spPr>
      </p:pic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4E13E579-21F2-46B0-F2B8-5789A62D8D7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84007" y="0"/>
            <a:ext cx="3334474" cy="3334474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AA6ADA2F-047A-088D-5302-D094C4C40B4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484007" y="3521860"/>
            <a:ext cx="3337941" cy="3337941"/>
          </a:xfrm>
          <a:prstGeom prst="rect">
            <a:avLst/>
          </a:prstGeom>
        </p:spPr>
      </p:pic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83FE5687-8083-313E-00A4-D8C0C88F4517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76773" y="3511886"/>
            <a:ext cx="3347915" cy="334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7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F67B29AB-14EE-C639-CAF3-E2AA9A0E22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38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210ACE9-BBB7-816D-F379-6BB88882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Kostur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78CD45A-56D4-DEB1-DCAB-6D1B4D93A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Lubanja je</a:t>
            </a:r>
            <a:r>
              <a:rPr lang="en-US" dirty="0"/>
              <a:t> </a:t>
            </a:r>
            <a:r>
              <a:rPr lang="en-US" dirty="0" err="1"/>
              <a:t>skulpturirana</a:t>
            </a:r>
            <a:endParaRPr lang="hr-HR" dirty="0"/>
          </a:p>
          <a:p>
            <a:r>
              <a:rPr lang="hr-HR" dirty="0"/>
              <a:t>Tijelo je modelirano</a:t>
            </a:r>
          </a:p>
          <a:p>
            <a:r>
              <a:rPr lang="hr-HR" dirty="0"/>
              <a:t>Reference su važne</a:t>
            </a:r>
          </a:p>
        </p:txBody>
      </p:sp>
      <p:pic>
        <p:nvPicPr>
          <p:cNvPr id="5" name="Slika 4" descr="Slika na kojoj se prikazuje lubanja&#10;&#10;Sadržaj generiran uz AI možda nije točan.">
            <a:extLst>
              <a:ext uri="{FF2B5EF4-FFF2-40B4-BE49-F238E27FC236}">
                <a16:creationId xmlns:a16="http://schemas.microsoft.com/office/drawing/2014/main" id="{0B4ECA5D-70F6-4397-C420-96F06BBFD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887" y="3855031"/>
            <a:ext cx="3670786" cy="2637844"/>
          </a:xfrm>
          <a:prstGeom prst="rect">
            <a:avLst/>
          </a:prstGeom>
        </p:spPr>
      </p:pic>
      <p:pic>
        <p:nvPicPr>
          <p:cNvPr id="7" name="Slika 6" descr="Slika na kojoj se prikazuje lubanja, kost, čeljust&#10;&#10;Sadržaj generiran uz AI možda nije točan.">
            <a:extLst>
              <a:ext uri="{FF2B5EF4-FFF2-40B4-BE49-F238E27FC236}">
                <a16:creationId xmlns:a16="http://schemas.microsoft.com/office/drawing/2014/main" id="{F0F9A17C-F14E-BF60-C095-A560E9DF8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74" y="3875113"/>
            <a:ext cx="3670786" cy="2617762"/>
          </a:xfrm>
          <a:prstGeom prst="rect">
            <a:avLst/>
          </a:prstGeom>
        </p:spPr>
      </p:pic>
      <p:pic>
        <p:nvPicPr>
          <p:cNvPr id="9" name="Slika 8" descr="Slika na kojoj se prikazuje lubanja, kost&#10;&#10;Sadržaj generiran uz AI možda nije točan.">
            <a:extLst>
              <a:ext uri="{FF2B5EF4-FFF2-40B4-BE49-F238E27FC236}">
                <a16:creationId xmlns:a16="http://schemas.microsoft.com/office/drawing/2014/main" id="{6DB458A1-F926-83DB-F479-001E60637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440" y="1158240"/>
            <a:ext cx="3828094" cy="533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025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CEB5369-18E3-70F2-043E-35E7A6F9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Stonoga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84BF4CD-8308-9BA0-B2E1-EC83AC639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Proceduralna generacija</a:t>
            </a:r>
          </a:p>
          <a:p>
            <a:r>
              <a:rPr lang="hr-HR" dirty="0" err="1"/>
              <a:t>Geometry</a:t>
            </a:r>
            <a:r>
              <a:rPr lang="hr-HR" dirty="0"/>
              <a:t> </a:t>
            </a:r>
            <a:r>
              <a:rPr lang="hr-HR" dirty="0" err="1"/>
              <a:t>Nodes</a:t>
            </a:r>
            <a:endParaRPr lang="hr-HR" dirty="0"/>
          </a:p>
          <a:p>
            <a:r>
              <a:rPr lang="hr-HR" dirty="0"/>
              <a:t>Proceduralni </a:t>
            </a:r>
            <a:r>
              <a:rPr lang="hr-HR" dirty="0" err="1"/>
              <a:t>mesh</a:t>
            </a:r>
            <a:r>
              <a:rPr lang="hr-HR" dirty="0"/>
              <a:t> i animacija</a:t>
            </a:r>
          </a:p>
        </p:txBody>
      </p:sp>
      <p:pic>
        <p:nvPicPr>
          <p:cNvPr id="7" name="Slika 6" descr="Slika na kojoj se prikazuje snimka zaslona&#10;&#10;Sadržaj generiran uz AI možda nije točan.">
            <a:extLst>
              <a:ext uri="{FF2B5EF4-FFF2-40B4-BE49-F238E27FC236}">
                <a16:creationId xmlns:a16="http://schemas.microsoft.com/office/drawing/2014/main" id="{CA8601D5-4527-7936-9E37-1427A5FBC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961058" y="2360851"/>
            <a:ext cx="2278441" cy="5717123"/>
          </a:xfrm>
          <a:prstGeom prst="rect">
            <a:avLst/>
          </a:prstGeom>
        </p:spPr>
      </p:pic>
      <p:pic>
        <p:nvPicPr>
          <p:cNvPr id="9" name="Slika 8" descr="Slika na kojoj se prikazuje snimka zaslona, u dvorani&#10;&#10;Sadržaj generiran uz AI možda nije točan.">
            <a:extLst>
              <a:ext uri="{FF2B5EF4-FFF2-40B4-BE49-F238E27FC236}">
                <a16:creationId xmlns:a16="http://schemas.microsoft.com/office/drawing/2014/main" id="{347A090A-954C-950B-C3BC-254F17844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197" y="604837"/>
            <a:ext cx="5109408" cy="347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65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 descr="Slika na kojoj se prikazuje snimka zaslona, dijagram, karta, tekst&#10;&#10;Sadržaj generiran uz AI možda nije točan.">
            <a:extLst>
              <a:ext uri="{FF2B5EF4-FFF2-40B4-BE49-F238E27FC236}">
                <a16:creationId xmlns:a16="http://schemas.microsoft.com/office/drawing/2014/main" id="{FCD8C6AB-F849-E623-5114-8604B3CE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9" y="0"/>
            <a:ext cx="11384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93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 descr="Slika na kojoj se prikazuje snimka zaslona, dijagram, 3D modeliranje&#10;&#10;Sadržaj generiran uz AI možda nije točan.">
            <a:extLst>
              <a:ext uri="{FF2B5EF4-FFF2-40B4-BE49-F238E27FC236}">
                <a16:creationId xmlns:a16="http://schemas.microsoft.com/office/drawing/2014/main" id="{8ABC6B96-C572-EB28-E0E1-7CD249296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6009"/>
            <a:ext cx="12192000" cy="458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183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onoga">
            <a:hlinkClick r:id="" action="ppaction://media"/>
            <a:extLst>
              <a:ext uri="{FF2B5EF4-FFF2-40B4-BE49-F238E27FC236}">
                <a16:creationId xmlns:a16="http://schemas.microsoft.com/office/drawing/2014/main" id="{F2A831BA-B93C-D6D1-538B-E6E2BEAF1A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1300"/>
            <a:ext cx="121920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8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60900F1-AA9B-A400-AA6A-BA6F54232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Shaderi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CC849C5-F437-C2DB-C9C1-BBFDF6E61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1200" cy="4351338"/>
          </a:xfrm>
        </p:spPr>
        <p:txBody>
          <a:bodyPr/>
          <a:lstStyle/>
          <a:p>
            <a:r>
              <a:rPr lang="hr-HR" dirty="0" err="1"/>
              <a:t>Halftone</a:t>
            </a:r>
            <a:r>
              <a:rPr lang="hr-HR" dirty="0"/>
              <a:t> sjenčanje</a:t>
            </a:r>
          </a:p>
          <a:p>
            <a:r>
              <a:rPr lang="hr-HR" dirty="0"/>
              <a:t>Kombinacija </a:t>
            </a:r>
            <a:r>
              <a:rPr lang="hr-HR" dirty="0" err="1"/>
              <a:t>difuzn</a:t>
            </a:r>
            <a:r>
              <a:rPr lang="en-US" dirty="0"/>
              <a:t>e </a:t>
            </a:r>
            <a:r>
              <a:rPr lang="en-US" dirty="0" err="1"/>
              <a:t>komponente</a:t>
            </a:r>
            <a:r>
              <a:rPr lang="hr-HR" dirty="0"/>
              <a:t> i ambijentalne </a:t>
            </a:r>
            <a:r>
              <a:rPr lang="hr-HR" dirty="0" err="1"/>
              <a:t>okluzije</a:t>
            </a:r>
            <a:r>
              <a:rPr lang="hr-HR" dirty="0"/>
              <a:t> + boja objekta</a:t>
            </a:r>
          </a:p>
          <a:p>
            <a:r>
              <a:rPr lang="hr-HR" dirty="0" err="1"/>
              <a:t>Voronoi</a:t>
            </a:r>
            <a:r>
              <a:rPr lang="hr-HR" dirty="0"/>
              <a:t> tekstura</a:t>
            </a:r>
          </a:p>
        </p:txBody>
      </p:sp>
      <p:pic>
        <p:nvPicPr>
          <p:cNvPr id="7" name="Slika 6" descr="Slika na kojoj se prikazuje lopta, kugla&#10;&#10;Sadržaj generiran uz AI možda nije točan.">
            <a:extLst>
              <a:ext uri="{FF2B5EF4-FFF2-40B4-BE49-F238E27FC236}">
                <a16:creationId xmlns:a16="http://schemas.microsoft.com/office/drawing/2014/main" id="{FA6C7083-B682-7044-9143-EDB309F5E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954" y="1690688"/>
            <a:ext cx="5160445" cy="448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242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 descr="Slika na kojoj se prikazuje snimka zaslona, Multimedijski softver, grafički softver, dijagram&#10;&#10;Sadržaj generiran uz AI možda nije točan.">
            <a:extLst>
              <a:ext uri="{FF2B5EF4-FFF2-40B4-BE49-F238E27FC236}">
                <a16:creationId xmlns:a16="http://schemas.microsoft.com/office/drawing/2014/main" id="{F7A82C92-F621-06BE-148D-6F62CE1D2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60" y="372053"/>
            <a:ext cx="11462080" cy="611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3124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70</Words>
  <Application>Microsoft Office PowerPoint</Application>
  <PresentationFormat>Widescreen</PresentationFormat>
  <Paragraphs>22</Paragraphs>
  <Slides>14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Tema sustava Office</vt:lpstr>
      <vt:lpstr>3D MODELIRANJE – PROJEKT</vt:lpstr>
      <vt:lpstr>PowerPoint Presentation</vt:lpstr>
      <vt:lpstr>Kostur</vt:lpstr>
      <vt:lpstr>Stonoga</vt:lpstr>
      <vt:lpstr>PowerPoint Presentation</vt:lpstr>
      <vt:lpstr>PowerPoint Presentation</vt:lpstr>
      <vt:lpstr>PowerPoint Presentation</vt:lpstr>
      <vt:lpstr>Shaderi</vt:lpstr>
      <vt:lpstr>PowerPoint Presentation</vt:lpstr>
      <vt:lpstr>Ambijentna okluzija</vt:lpstr>
      <vt:lpstr>Maska za pod</vt:lpstr>
      <vt:lpstr>Animacija cijele scene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Dorijan Jančić</dc:creator>
  <cp:lastModifiedBy>Dorijan Jančić</cp:lastModifiedBy>
  <cp:revision>58</cp:revision>
  <dcterms:created xsi:type="dcterms:W3CDTF">2026-01-26T12:17:08Z</dcterms:created>
  <dcterms:modified xsi:type="dcterms:W3CDTF">2026-01-31T00:54:17Z</dcterms:modified>
</cp:coreProperties>
</file>

<file path=docProps/thumbnail.jpeg>
</file>